
<file path=[Content_Types].xml><?xml version="1.0" encoding="utf-8"?>
<Types xmlns="http://schemas.openxmlformats.org/package/2006/content-types">
  <Default Extension="aac" ContentType="audio/aac"/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3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92" d="100"/>
          <a:sy n="92" d="100"/>
        </p:scale>
        <p:origin x="40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ac>
</file>

<file path=ppt/media/media2.m4a>
</file>

<file path=ppt/media/media3.aac>
</file>

<file path=ppt/media/media4.m4a>
</file>

<file path=ppt/media/media5.aac>
</file>

<file path=ppt/media/media6.m4a>
</file>

<file path=ppt/media/media7.aac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294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982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18911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51384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3241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8475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5106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2141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3899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5142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035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6584F-0298-4D60-B6E1-1FF93295BC72}" type="datetimeFigureOut">
              <a:rPr lang="ru-RU" smtClean="0"/>
              <a:t>06.01.2023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D1914-3051-4BC0-B69A-EC4702EEF1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5551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audio" Target="../media/media1.aac"/><Relationship Id="rId1" Type="http://schemas.microsoft.com/office/2007/relationships/media" Target="../media/media1.aac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.m4a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7" Type="http://schemas.openxmlformats.org/officeDocument/2006/relationships/image" Target="../media/image3.png"/><Relationship Id="rId2" Type="http://schemas.openxmlformats.org/officeDocument/2006/relationships/audio" Target="../media/media3.aac"/><Relationship Id="rId1" Type="http://schemas.microsoft.com/office/2007/relationships/media" Target="../media/media3.aac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4.m4a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6.m4a"/><Relationship Id="rId7" Type="http://schemas.openxmlformats.org/officeDocument/2006/relationships/image" Target="../media/image6.png"/><Relationship Id="rId2" Type="http://schemas.openxmlformats.org/officeDocument/2006/relationships/audio" Target="../media/media5.aac"/><Relationship Id="rId1" Type="http://schemas.microsoft.com/office/2007/relationships/media" Target="../media/media5.aac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6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8.m4a"/><Relationship Id="rId7" Type="http://schemas.openxmlformats.org/officeDocument/2006/relationships/image" Target="../media/image8.png"/><Relationship Id="rId2" Type="http://schemas.openxmlformats.org/officeDocument/2006/relationships/audio" Target="../media/media7.aac"/><Relationship Id="rId1" Type="http://schemas.microsoft.com/office/2007/relationships/media" Target="../media/media7.aac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8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700" y="157163"/>
            <a:ext cx="4000500" cy="2969602"/>
          </a:xfrm>
          <a:prstGeom prst="rect">
            <a:avLst/>
          </a:prstGeom>
        </p:spPr>
      </p:pic>
      <p:pic>
        <p:nvPicPr>
          <p:cNvPr id="6" name="Рисунок 5"/>
          <p:cNvPicPr/>
          <p:nvPr/>
        </p:nvPicPr>
        <p:blipFill>
          <a:blip r:embed="rId7"/>
          <a:stretch>
            <a:fillRect/>
          </a:stretch>
        </p:blipFill>
        <p:spPr>
          <a:xfrm>
            <a:off x="7843837" y="3871312"/>
            <a:ext cx="3324225" cy="2355850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3533775" y="3428327"/>
            <a:ext cx="3933825" cy="5933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3200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Деревья решений</a:t>
            </a:r>
            <a:endParaRPr lang="ru-RU" sz="3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WhatsApp Audio 2023-01-06 at 19.37.2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5" name="Звук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86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36"/>
    </mc:Choice>
    <mc:Fallback>
      <p:transition spd="slow" advTm="7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7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2" objId="3"/>
        <p14:stopEvt time="6874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93718" y="345644"/>
            <a:ext cx="8614064" cy="6033286"/>
          </a:xfrm>
          <a:prstGeom prst="rect">
            <a:avLst/>
          </a:prstGeom>
        </p:spPr>
      </p:pic>
      <p:pic>
        <p:nvPicPr>
          <p:cNvPr id="5" name="WhatsApp Audio 2023-01-06 at 20.28.0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6" name="Звук 5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283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763"/>
    </mc:Choice>
    <mc:Fallback>
      <p:transition spd="slow" advTm="126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312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9" objId="5"/>
        <p14:stopEvt time="126763" objId="5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7276" y="691861"/>
            <a:ext cx="6724650" cy="104775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7276" y="2032289"/>
            <a:ext cx="6257925" cy="2419350"/>
          </a:xfrm>
          <a:prstGeom prst="rect">
            <a:avLst/>
          </a:prstGeom>
        </p:spPr>
      </p:pic>
      <p:pic>
        <p:nvPicPr>
          <p:cNvPr id="8" name="WhatsApp Audio 2023-01-06 at 20.01.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9" name="Звук 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144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90"/>
    </mc:Choice>
    <mc:Fallback>
      <p:transition spd="slow" advTm="43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27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49" objId="8"/>
        <p14:stopEvt time="43217" objId="8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598" y="587952"/>
            <a:ext cx="7143750" cy="379095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1710" y="2337061"/>
            <a:ext cx="6180082" cy="3578397"/>
          </a:xfrm>
          <a:prstGeom prst="rect">
            <a:avLst/>
          </a:prstGeom>
        </p:spPr>
      </p:pic>
      <p:pic>
        <p:nvPicPr>
          <p:cNvPr id="7" name="WhatsApp Audio 2023-01-06 at 19.37.4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9" name="Звук 8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379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654"/>
    </mc:Choice>
    <mc:Fallback>
      <p:transition spd="slow" advTm="68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842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7" objId="7"/>
        <p14:stopEvt time="68552" objId="7"/>
      </p14:showEvtLst>
    </p:ext>
  </p:extLs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</Words>
  <Application>Microsoft Office PowerPoint</Application>
  <PresentationFormat>Широкоэкранный</PresentationFormat>
  <Paragraphs>1</Paragraphs>
  <Slides>4</Slides>
  <Notes>0</Notes>
  <HiddenSlides>0</HiddenSlides>
  <MMClips>8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9</cp:revision>
  <dcterms:created xsi:type="dcterms:W3CDTF">2023-01-05T19:02:24Z</dcterms:created>
  <dcterms:modified xsi:type="dcterms:W3CDTF">2023-01-06T17:38:51Z</dcterms:modified>
</cp:coreProperties>
</file>

<file path=docProps/thumbnail.jpeg>
</file>